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DƯỚI CHÂN THÁNH GIÁ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1. Trên đường lên Can-vê,</a:t>
            </a:r>
          </a:p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trông Con vác nặng cây</a:t>
            </a:r>
          </a:p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Thập giá, Mẹ bước theo</a:t>
            </a:r>
          </a:p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nghẹn lời, từng vết máu,</a:t>
            </a:r>
          </a:p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từng giọt lệ rơi.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DƯỚI CHÂN THÁNH GIÁ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Đứng dưới chân Thập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giá, nhìn Con hy tế thân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mình. Mẹ xin thông chia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khổ sầu đồng công cứu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độ chúng sinh.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DƯỚI CHÂN THÁNH GIÁ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2. Khi Mẹ thưa “Xin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vâng” Khiêm cung đón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nhận Ngôi Lời Chúa là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hiến dâng cả đời, tìm ý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thực hiện nào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DƯỚI CHÂN THÁNH GIÁ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Đứng dưới chân Thập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giá, nhìn Con hy tế thân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mình. Mẹ xin thông chia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khổ sầu đồng công cứu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độ chúng sinh.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DƯỚI CHÂN THÁNH GIÁ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Bao ngày đêm bên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khi vui lúc buồn luôn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hiệp ý dù nắng mưa dãi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dầu, đường lối Chúa, Mẹ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hằng tìm theo.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DƯỚI CHÂN THÁNH GIÁ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Đứng dưới chân Thập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giá, nhìn Con hy tế thân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mình. Mẹ xin thông chia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khổ sầu đồng công cứu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độ chúng sinh.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