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ĐUỐC SÁNG TÂM LINH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1. Linh mục hình bóng Chúa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trong kiếp người, tham dự vào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chức thánh Con Chúa Trời, Linh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mục là muối ướp cõi trần ai là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tinh hoa của Giáo Hội, ngọn hải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đăng thắp trên dương trần.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Trầm Hương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ĐUỐC SÁNG TÂM LINH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Xin cho người tình mến không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bao giờ lịm tắt. Xin cho người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nghèo khó trong trái tim thanh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thoát tuyệt vời. Xin cho người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phản chiếu đức tín thành của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Chúa, không bao giờ tàn úa dung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nhan Người đuốc sáng tâm linh.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Trầm Hương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ĐUỐC SÁNG TÂM LINH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2. Linh mục người thánh hiến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bao lễ vật trung thành làm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chứng tá cho Nước Trời. Linh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mục là đuốc sáng giữa trời đêm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dù phong ba dù phũ phàng, một</a:t>
            </a:r>
          </a:p>
          <a:p>
            <a:pPr algn="ctr"/>
            <a:r>
              <a:rPr sz="4950" b="1">
                <a:solidFill>
                  <a:srgbClr val="FFFFFF"/>
                </a:solidFill>
                <a:latin typeface="Arial"/>
              </a:rPr>
              <a:t>niềm tin chứng nhân muôn đời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Trầm Hương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ĐUỐC SÁNG TÂM LINH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Xin cho người tình mến không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bao giờ lịm tắt. Xin cho người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nghèo khó trong trái tim thanh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thoát tuyệt vời. Xin cho người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phản chiếu đức tín thành của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Chúa, không bao giờ tàn úa dung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nhan Người đuốc sáng tâm linh.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Trầm Hương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ĐUỐC SÁNG TÂM LINH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3. Linh mục là nến cháy trong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thánh điện hao mòn trọn kiếp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sống cho thế trần. Linh mục là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dấu chứng của tình thương,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ngàn năm qua chẳng phai mờ,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diệu vời như giấc mơ Thiên đường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Trầm Hương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ĐUỐC SÁNG TÂM LINH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Xin cho người tình mến không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bao giờ lịm tắt. Xin cho người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nghèo khó trong trái tim thanh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thoát tuyệt vời. Xin cho người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phản chiếu đức tín thành của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Chúa, không bao giờ tàn úa dung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nhan Người đuốc sáng tâm linh.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Trầm Hương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ĐUỐC SÁNG TÂM LINH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4. Linh mục được thánh hóa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trong Thánh Thần dâng mình làm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hiến lễ trong thánh điện. Linh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mục người dấn bước trong niềm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tin, người ra đi để quy tụ thành</a:t>
            </a:r>
          </a:p>
          <a:p>
            <a:pPr algn="ctr"/>
            <a:r>
              <a:rPr sz="4650" b="1">
                <a:solidFill>
                  <a:srgbClr val="FFFFFF"/>
                </a:solidFill>
                <a:latin typeface="Arial"/>
              </a:rPr>
              <a:t>đoàn chiên của Cha trên trời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Trầm Hương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ĐUỐC SÁNG TÂM LINH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Xin cho người tình mến không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bao giờ lịm tắt. Xin cho người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nghèo khó trong trái tim thanh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thoát tuyệt vời. Xin cho người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phản chiếu đức tín thành của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Chúa, không bao giờ tàn úa dung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nhan Người đuốc sáng tâm linh.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Trầm Hương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