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RƯỚC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Lần đầu tiên Chúa đến viếng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thăm hồn con. Ôi biết bao êm đềm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rước Chúa trong cuộc đời.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phút giây huyền linh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vẫn hằng xin như nai khát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suối hiền. Tâm hồn con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bao ngày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RƯỚC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Tâm tư con ước mơ bao ngày đêm.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được kết hiệp với Chúa thì giờ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đây Chúa viếng thăm rồi phút giây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ân tình đẹp tươi. Con hân hoan như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cánh chim trời trong dòng hạnh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phúc tuyệt vời xin được yêu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trọn đời và sống mãi trong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RƯỚC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Lần đầu tiên Chúa đến viếng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thăm hồn con. Ôi biết bao êm đềm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rước Chúa trong cuộc đời.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phút giây huyền linh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vẫn hằng xin như nai khát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suối hiền. Tâm hồn con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bao ngày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RƯỚC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Con xin dâng trái tim con từ đây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để được trung thành với Chúa và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lòng con hứa luôn vâng lời những khi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cha mẹ dạy khuyên. Xin cho con luôn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sống ngoan hiền trung thành rước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 mỗi ngày, chăm học giáo lý Chúa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dạy để sống thánh thiện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RƯỚC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Lần đầu tiên Chúa đến viếng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thăm hồn con. Ôi biết bao êm đềm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rước Chúa trong cuộc đời.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phút giây huyền linh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vẫn hằng xin như nai khát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suối hiền. Tâm hồn con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bao ngày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RƯỚC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Xin cho con lớn lên trong hồng ân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mỗi lần con được rước Chúa để tuổi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thơ sẽ không phai tàn mãi luôn như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một mùa xuân. Đây tay con xin Chúa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dắt dìu trên đời nguy khó trăm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chiều, Chúa đã thương mến con nhiều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Ngài dẫn bước trong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RƯỚC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Lần đầu tiên Chúa đến viếng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thăm hồn con. Ôi biết bao êm đềm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rước Chúa trong cuộc đời.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phút giây huyền linh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vẫn hằng xin như nai khát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suối hiền. Tâm hồn con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bao ngày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