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Con vừa được nghe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Chúa, con vừa được nghe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Lời Chúa. Lời Chúa thêm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sức mạnh cho con.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soi dẫn đường con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Xin cho con biết đón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nhận và giúp con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biết trung thành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theo Lời Chúa, sống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trong tình yêu của Ngài.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Con vừa được nghe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Chúa, con vừa được nghe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Lời Chúa. Lời Chúa thêm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sức mạnh cho con.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soi dẫn đường con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Như trăng sao giữa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đêm trường, Lời Chúa cho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dấu chỉ đường dẫn đi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bình an giữa nơi trần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gian xa mờ.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Con vừa được nghe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Chúa, con vừa được nghe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Lời Chúa. Lời Chúa thêm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sức mạnh cho con.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soi dẫn đường con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Như câu ru của mẹ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hiền, Lời Chúa yêu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thương khắc trong tim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để cho niềm tin mãi luôn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bừng lên trong đời.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ĐƯỢC NGHE LỜI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ĐK: Con vừa được nghe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Chúa, con vừa được nghe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Lời Chúa. Lời Chúa thêm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sức mạnh cho con. Lời</a:t>
            </a:r>
          </a:p>
          <a:p>
            <a:pPr algn="ctr"/>
            <a:r>
              <a:rPr sz="5700" b="1">
                <a:solidFill>
                  <a:srgbClr val="FFFFFF"/>
                </a:solidFill>
                <a:latin typeface="Arial"/>
              </a:rPr>
              <a:t>Chúa soi dẫn đường con đi.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