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XÉT ĐOÁN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Người mù dắt người mù thì cả hai lăn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 xuống hố. Sao con thấy rác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mắt anh em, nhưng cái đà trong đôi mắt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lại không hề thấy? Con ơi hãy lấy ra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khỏi mắt con cái đà trước đã. Để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rõ hết nhìn sai lạc, rồi lấy rác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con mắt kia của người anh 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XÉT ĐOÁN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cho con đừng xét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đoán xét đoán tha nhân,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Thiên Chúa gia ân. Xin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đừng kết án kết án 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em, để xin Thiên Chúa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XÉT ĐOÁN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Đừng ngại hãy nhìn lại từng loài cây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 mầm kết trái. Cây hư trái xấu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thiếu nơi đâu, nhưng trái ngọt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hương thơm mát ngon từ cây trồng tốt.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Xem qua hoa trái đây là biết cây thế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nào ngay đấy. Bụi gai ai thấy hái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trái vả hoặc ai thấy nho tươi chín cây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bụi rậm đâu đây?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XÉT ĐOÁN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cho con đừng xét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đoán xét đoán tha nhân,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Thiên Chúa gia ân. Xin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đừng kết án kết án 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em, để xin Thiên Chúa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XÉT ĐOÁN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Người lành sống cuộc đời chẳng hổ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danh như phường gian ác. Tuy đang túng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bấn nhưng giúp tha nhân nơi thế trần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luôn sáng trong tựa kho tàng tốt.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Nhưng ai phát xuất ra điều xấu xa đúng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phường gian trá. Và khi chất chứa ác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độc trong lòng, rồi sốt nóng nên khi nói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ra lời đầy điêu ngoa.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XÉT ĐOÁN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cho con đừng xét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đoán xét đoán tha nhân,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Thiên Chúa gia ân. Xin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đừng kết án kết án 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em, để xin Thiên Chúa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