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XAO XUYẾN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Anh em đừng xao xuyến nhưng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hãy vững tin nơi Thầy. Hãy tin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vào Thiên Chúa, trong lòng đừng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lo lắng chi, vì Thầy đi dọn chỗ ở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trong nhà Cha Thầy. rồi Thầy sẽ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lại đến đem anh em về với Thầy.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XAO XUYẾN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Thầy là con đường, là sự thật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và là sự sống. Không ai có thể đến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với Cha mà không qua Thầy. Thầy ở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trong Chúa Cha và Chúa Cha luôn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ở trong Thầy. Thầy nói với anh em,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để Chúa Cha mãi được tôn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XAO XUYẾN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Ai tin vào Con Chúa, kiên vững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đi theo Ngài. Sống theo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lối Chúa sẽ gặp được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Cha. Ngài là Con Thiên Chúa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gian trần trong xác phàm.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trên dương thế, thêm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gần gũi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XAO XUYẾN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Thầy là con đường, là sự thật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và là sự sống. Không ai có thể đến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với Cha mà không qua Thầy. Thầy ở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trong Chúa Cha và Chúa Cha luôn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ở trong Thầy. Thầy nói với anh em,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để Chúa Cha mãi được tôn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XAO XUYẾN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tựa nương nơi Chúa luôn phó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thác trong tay Ngài. Dâng vui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sống, ưu phiền cùng bao lắng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lo. Nguyện Ngài thương giữ gìn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trong tình yêu của Ngài.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ngày trong cuộc sống luôn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đường lối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XAO XUYẾN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Thầy là con đường, là sự thật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và là sự sống. Không ai có thể đến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với Cha mà không qua Thầy. Thầy ở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trong Chúa Cha và Chúa Cha luôn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ở trong Thầy. Thầy nói với anh em,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để Chúa Cha mãi được tôn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