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ĐỪNG SỢ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Đáng chi một đôi chim sẻ bán đi,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dăm ba đồng thôi. Thế nhưng Cha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vẫn biết chúng, đêm ngày săn sóc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từng con. Tóc con được đếm tất cả,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thế nên ưu tư làm chi, các con bội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phần hơn những chim sẻ nhỏ bé, lo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gì.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ĐỪNG SỢ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Đừng sợ, các con đừng sợ,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những kẻ giết được thân xác,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nhưng không giết được linh hồn,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nên đừng sợ chi. Sợ Đấng, Đấng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rất uy quyền, Ngài sẽ ném xác lẫn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hồn, vào nơi khổ đau triền miên,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vào nơi hủy diệt.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ĐỪNG SỢ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Có chi mà che giấu nổi, có chi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không phơi bày đâu, có chi kín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nhiệm mãi mãi, không hề hay biết về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sau. Các con hãy đi rao giảng,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giảng rao tín lý Thầy ban, hãy đem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những điều nghe thấy, cho người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biết đến Danh Thầy.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ĐỪNG SỢ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Đừng sợ, các con đừng sợ,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những kẻ giết được thân xác,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nhưng không giết được linh hồn,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nên đừng sợ chi. Sợ Đấng, Đấng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rất uy quyền, Ngài sẽ ném xác lẫn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hồn, vào nơi khổ đau triền miên,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vào nơi hủy diệt.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ĐỪNG SỢ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3. Hễ ai tụng xưng Danh Thầy, với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muôn, muôn dân ngàn nơi. Trước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Cha, sẽ được nhận biết, đem vào cõi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phúc trường sinh. Hễ ai từ chối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Danh Thầy, với muôn, muôn ngàn nơi.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Trước Cha, sẽ bị từ chối, muôn đời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cõi phúc xa lìa.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ĐỪNG SỢ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Đừng sợ, các con đừng sợ,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những kẻ giết được thân xác,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nhưng không giết được linh hồn,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nên đừng sợ chi. Sợ Đấng, Đấng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rất uy quyền, Ngài sẽ ném xác lẫn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hồn, vào nơi khổ đau triền miên,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vào nơi hủy diệt.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