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MẸ ĐI THĂM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Mẹ Maria băng qua núi qua đồi, đi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thăm viếng chị mình là bà I-sa-ve,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người họ hàng đang cưu mang Đấng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tiền hô cho Chúa cứu thế. Mẹ dạy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cho con bài học là luôn hy sinh, bài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học là luôn yêu thương, quên mình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phục vụ nêu gương khiêm tốn, ân cần.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MẸ ĐI THĂM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Maria, Mẹ là mẫu gương cho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con: luôn hăng say phục vụ, yêu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tha nhân. Đem Tin Vui không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ngại gian nan nguy khó. Maria, xin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Mẹ dạy con hôm nay: dang đôi tay,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mở lòng ra với thế giới; Cho Ơn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thiêng cứu độ tràn lan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MẸ ĐI THĂM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2. Mẹ ơi tháng ngày, con theo bước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chân Mẹ đi thăm viếng bao người. Tận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hồn mang Giêsu tựa Mẹ ngày xưa ra đi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với niềm vui mang ơn cứu rỗi. Một lòng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thăm viếng mở lòng mời đốn Chúa đến,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vào tận cõi tâm nhân gian đưa đường để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trao ban hạnh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MẸ ĐI THĂM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Maria, Mẹ là mẫu gương cho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con: luôn hăng say phục vụ, yêu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tha nhân. Đem Tin Vui không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ngại gian nan nguy khó. Maria, xin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Mẹ dạy con hôm nay: dang đôi tay,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mở lòng ra với thế giới; Cho Ơn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thiêng cứu độ tràn lan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