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ĐỨC MARIA NỮ VƯƠNG VINH QUANG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800" b="1">
                <a:solidFill>
                  <a:srgbClr val="FFFFFF"/>
                </a:solidFill>
                <a:latin typeface="Arial"/>
              </a:rPr>
              <a:t>ĐK: Maria Nữ Vương</a:t>
            </a:r>
          </a:p>
          <a:p>
            <a:pPr algn="ctr"/>
            <a:r>
              <a:rPr sz="6800" b="1">
                <a:solidFill>
                  <a:srgbClr val="FFFFFF"/>
                </a:solidFill>
                <a:latin typeface="Arial"/>
              </a:rPr>
              <a:t>phẩm chức vinh quang.</a:t>
            </a:r>
          </a:p>
          <a:p>
            <a:pPr algn="ctr"/>
            <a:r>
              <a:rPr sz="6800" b="1">
                <a:solidFill>
                  <a:srgbClr val="FFFFFF"/>
                </a:solidFill>
                <a:latin typeface="Arial"/>
              </a:rPr>
              <a:t>Maria! Thánh Danh Mẹ</a:t>
            </a:r>
          </a:p>
          <a:p>
            <a:pPr algn="ctr"/>
            <a:r>
              <a:rPr sz="6800" b="1">
                <a:solidFill>
                  <a:srgbClr val="FFFFFF"/>
                </a:solidFill>
                <a:latin typeface="Arial"/>
              </a:rPr>
              <a:t>Chúa huy hoàng.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ĐHY Trịnh Văn Căn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ĐỨC MARIA NỮ VƯƠNG VINH QUANG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Maria Đức Nữ Vương cao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sang, ngự toà hiển vinh toả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muôn ánh vàng. Trung gian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chở che bóng Mẹ khắp nơi.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Hồng ân đổ xuống muôn dân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muôn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ĐHY Trịnh Văn Căn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ĐỨC MARIA NỮ VƯƠNG VINH QUANG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800" b="1">
                <a:solidFill>
                  <a:srgbClr val="FFFFFF"/>
                </a:solidFill>
                <a:latin typeface="Arial"/>
              </a:rPr>
              <a:t>ĐK: Maria Nữ Vương</a:t>
            </a:r>
          </a:p>
          <a:p>
            <a:pPr algn="ctr"/>
            <a:r>
              <a:rPr sz="6800" b="1">
                <a:solidFill>
                  <a:srgbClr val="FFFFFF"/>
                </a:solidFill>
                <a:latin typeface="Arial"/>
              </a:rPr>
              <a:t>phẩm chức vinh quang.</a:t>
            </a:r>
          </a:p>
          <a:p>
            <a:pPr algn="ctr"/>
            <a:r>
              <a:rPr sz="6800" b="1">
                <a:solidFill>
                  <a:srgbClr val="FFFFFF"/>
                </a:solidFill>
                <a:latin typeface="Arial"/>
              </a:rPr>
              <a:t>Maria! Thánh Danh Mẹ</a:t>
            </a:r>
          </a:p>
          <a:p>
            <a:pPr algn="ctr"/>
            <a:r>
              <a:rPr sz="6800" b="1">
                <a:solidFill>
                  <a:srgbClr val="FFFFFF"/>
                </a:solidFill>
                <a:latin typeface="Arial"/>
              </a:rPr>
              <a:t>Chúa huy hoàng.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ĐHY Trịnh Văn Căn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ĐỨC MARIA NỮ VƯƠNG VINH QUANG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Maria Đức Thiên Nữ uy linh,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mặt trời phản ánh mặt trăng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thái bình. Sao mai lấp lánh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phúc lộc chứa chan. Lòng Mẹ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thương xót mênh mông biển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ĐHY Trịnh Văn Căn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ĐỨC MARIA NỮ VƯƠNG VINH QUANG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800" b="1">
                <a:solidFill>
                  <a:srgbClr val="FFFFFF"/>
                </a:solidFill>
                <a:latin typeface="Arial"/>
              </a:rPr>
              <a:t>ĐK: Maria Nữ Vương</a:t>
            </a:r>
          </a:p>
          <a:p>
            <a:pPr algn="ctr"/>
            <a:r>
              <a:rPr sz="6800" b="1">
                <a:solidFill>
                  <a:srgbClr val="FFFFFF"/>
                </a:solidFill>
                <a:latin typeface="Arial"/>
              </a:rPr>
              <a:t>phẩm chức vinh quang.</a:t>
            </a:r>
          </a:p>
          <a:p>
            <a:pPr algn="ctr"/>
            <a:r>
              <a:rPr sz="6800" b="1">
                <a:solidFill>
                  <a:srgbClr val="FFFFFF"/>
                </a:solidFill>
                <a:latin typeface="Arial"/>
              </a:rPr>
              <a:t>Maria! Thánh Danh Mẹ</a:t>
            </a:r>
          </a:p>
          <a:p>
            <a:pPr algn="ctr"/>
            <a:r>
              <a:rPr sz="6800" b="1">
                <a:solidFill>
                  <a:srgbClr val="FFFFFF"/>
                </a:solidFill>
                <a:latin typeface="Arial"/>
              </a:rPr>
              <a:t>Chúa huy hoàng.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ĐHY Trịnh Văn Căn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ĐỨC MARIA NỮ VƯƠNG VINH QUANG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Maria Trái Tim Mẹ xinh tươi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tựa ngàn huệ thơm dâng lên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 Trời. Nay con nguyện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ước Đức Mẹ đoái ban. Giàu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sang tổ quốc, Giáo Hội vẻ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vang.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ĐHY Trịnh Văn Căn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ĐỨC MARIA NỮ VƯƠNG VINH QUANG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800" b="1">
                <a:solidFill>
                  <a:srgbClr val="FFFFFF"/>
                </a:solidFill>
                <a:latin typeface="Arial"/>
              </a:rPr>
              <a:t>ĐK: Maria Nữ Vương</a:t>
            </a:r>
          </a:p>
          <a:p>
            <a:pPr algn="ctr"/>
            <a:r>
              <a:rPr sz="6800" b="1">
                <a:solidFill>
                  <a:srgbClr val="FFFFFF"/>
                </a:solidFill>
                <a:latin typeface="Arial"/>
              </a:rPr>
              <a:t>phẩm chức vinh quang.</a:t>
            </a:r>
          </a:p>
          <a:p>
            <a:pPr algn="ctr"/>
            <a:r>
              <a:rPr sz="6800" b="1">
                <a:solidFill>
                  <a:srgbClr val="FFFFFF"/>
                </a:solidFill>
                <a:latin typeface="Arial"/>
              </a:rPr>
              <a:t>Maria! Thánh Danh Mẹ</a:t>
            </a:r>
          </a:p>
          <a:p>
            <a:pPr algn="ctr"/>
            <a:r>
              <a:rPr sz="6800" b="1">
                <a:solidFill>
                  <a:srgbClr val="FFFFFF"/>
                </a:solidFill>
                <a:latin typeface="Arial"/>
              </a:rPr>
              <a:t>Chúa huy hoàng.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ĐHY Trịnh Văn Căn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