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ĐỨC MARIA NỮ VƯƠNG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Lạy Chúa, bên hữu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Ngài, Hoàng Hậu lỗng lẫy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sánh vai. Xiêm y dệt gấm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thêu vàng, điểm trang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huy hoàng rực rỡ.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ĐỨC MARIA NỮ VƯƠNG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1. Tạ ơn Chúa ban cho Nữ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Vương nhân hiền. Mẹ chúng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con: Nữ Vương trên trời dưới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đất. Lời tụng ca, ca ngợi Mẹ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Maria. Phúc vinh quang muôn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đời bền vững thiên thu.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ĐỨC MARIA NỮ VƯƠNG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Lạy Chúa, bên hữu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Ngài, Hoàng Hậu lỗng lẫy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sánh vai. Xiêm y dệt gấm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thêu vàng, điểm trang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huy hoàng rực rỡ.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ĐỨC MARIA NỮ VƯƠNG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2. Mẹ phù giúp con dân khắp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trên dương trần. Nhiều phúc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ân, dẫn qua muôn ngàn gian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khó. Nhìn trời cao, quê trời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Mẹ đáng mong ngóng. Vững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bước đi, có Mẹ còn chi lo âu.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ĐỨC MARIA NỮ VƯƠNG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Lạy Chúa, bên hữu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Ngài, Hoàng Hậu lỗng lẫy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sánh vai. Xiêm y dệt gấm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thêu vàng, điểm trang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huy hoàng rực rỡ.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