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HỒN XÁC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Trên trời, xuất hiện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điềm lớn. Một người phụ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khoát áo mặt trời. Chân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đạp vầng trăng sáng lung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linh. Đầu đội triều thiên mười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hai sao sáng.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HỒN XÁC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Hôm nay hân hoan mừng Đức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Nữ Vương lên trời. Vang muôn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câu ca ngợi khen danh Mẹ chí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thánh. Nay Mẹ về trời xác hồn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ngời sáng khiết tinh. Mừng Mẹ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muôn đời vinh quang.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HỒN XÁC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Trên trời, xuất hiện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điềm lớn. Một người phụ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khoát áo mặt trời. Chân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đạp vầng trăng sáng lung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linh. Đầu đội triều thiên mười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hai sao sáng.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HỒN XÁC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2. Nhân gian trông mong được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hưởng phúc vinh quê trời. Chung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câu hoan ca, ngợi khen Vua trời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nhân ái. Xin Mẹ phù trì bước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đường trần thế gian nan. Nhờ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Mẹ dẫn dắt tiến về trời cao.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ĐỨC MARIA HỒN XÁC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Trên trời, xuất hiện một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điềm lớn. Một người phụ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khoát áo mặt trời. Chân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đạp vầng trăng sáng lung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linh. Đầu đội triều thiên mười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hai sao sáng.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