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Tôi sống nhưng không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còn là tôi, mà là Đức Kitô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sống trong tôi. Tôi sống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nhưng không còn là tôi, mà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là Đức Kitô sống trong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Chính tình yêu Chúa đã thôi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thúc tôi. Sống cuộc đời mến tin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Giêsu Con Thiên Chúa. Ngài một lần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yêu đã hiến thân mình vì tôi.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chuộc tội cứu tôi khởi đời u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đem về miền yêu thương đầy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Tôi sống nhưng không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còn là tôi, mà là Đức Kitô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sống trong tôi. Tôi sống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nhưng không còn là tôi, mà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là Đức Kitô sống trong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Tôi cùng chịu đóng đinh với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Kitô. Tôi cùng chịu đóng đinh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vào cây Thập giá. Chẳng điều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 tách tôi ra khỏi mối tình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 Nhưng trong bao khó nguy tôi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toàn thắng nhờ vào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nhân từ quyền năng.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Tôi sống nhưng không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còn là tôi, mà là Đức Kitô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sống trong tôi. Tôi sống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nhưng không còn là tôi, mà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là Đức Kitô sống trong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Mối lợi cao quý là biết Đức Kitô,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mọi sự trở nên hư không điều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xác tín: Vì đã được sống lại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Đức Kitô phục sinh, ta hãy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kiếm bao phước hạnh thiêng liêng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tuôn trào nơi Chúa chính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SỐNG TRONG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Tôi sống nhưng không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còn là tôi, mà là Đức Kitô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sống trong tôi. Tôi sống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nhưng không còn là tôi, mà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là Đức Kitô sống trong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