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ĐỨC KITÔ ĐANG SỐNG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1. Đức Kitô đang sống trong tim con,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trong mọi người và trong Giáo Hội.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Đức Kitô đang sống như hôm qua, đến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hôm nay và mãi muôn đời. Đức Kitô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đang sống, Ngài là Vua mãi hiển trị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toàn thể thế giới. Đức Kitô đang sống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kính dâng Ngài khúc hoan ca. Alleluia!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ĐỨC KITÔ ĐANG SỐNG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Hãy cất tiếng ca tôn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Ngài. Hãy cất tiếng ca tôn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vinh Ngài. Cất tiếng 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Alleluia! Cất tiếng 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Alleluia! Ngài là Đấng hằng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và hiển trị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ĐỨC KITÔ ĐANG SỐNG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2. Đức Kitô đang sống sau đau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thương treo thập hình, và đã sống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lại. Đức Kitô đang sống cho muôn nơi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cho muôn người sự sống muôn đời. Đức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Kitô đang sống đầy quyền năng, ở bên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ta mọi ngày luôn mãi. Đức Kitô đang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sống để hiển trị hát lên đi: Alleluia!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ĐỨC KITÔ ĐANG SỐNG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Hãy cất tiếng ca tôn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Ngài. Hãy cất tiếng ca tôn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vinh Ngài. Cất tiếng 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Alleluia! Cất tiếng 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Alleluia! Ngài là Đấng hằng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và hiển trị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ĐỨC KITÔ ĐANG SỐNG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3. Đức Kitô đang sống cho hân hoan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gieo lòng người niềm tin sáng ngời. Đức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Kitô đang sống cho tương lai ánh hy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vọng bừng sáng chiếu soi. Đức Kitô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đang sống đừng sợ chi dẫu phong ba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biển đời tăm tối. Đức Kitô đang sống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Chúa muôn đời đáng chúc khen. Alleluia!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ĐỨC KITÔ ĐANG SỐNG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Hãy cất tiếng ca tôn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Ngài. Hãy cất tiếng ca tôn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vinh Ngài. Cất tiếng 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Alleluia! Cất tiếng 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Alleluia! Ngài là Đấng hằng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và hiển trị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