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Đức Kitô đã sống lại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Alleluia. Ngài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năng, vinh hiển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đời. Alleluia.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Chúa đã sống lại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thật. Ta hãy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và tung hô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Đức Kitô đã sống lại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Alleluia. Ngài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năng, vinh hiển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đời. Alleluia.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 Chúa đã ra khỏi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mồ, Thiên sứ nói rằng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đã phục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Đức Kitô đã sống lại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Alleluia. Ngài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năng, vinh hiển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đời. Alleluia.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3. Chúa giải thoát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loài người, khỏi hết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xích xiềng lại được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tự do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Đức Kitô đã sống lại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Alleluia. Ngài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năng, vinh hiển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đời. Alleluia.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4. Chúa hiện đến với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ta, niềm vui tràn đầy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người hợp nhau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Đức Kitô đã sống lại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Alleluia. Ngài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năng, vinh hiển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đời. Alleluia.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5. Chúa mở cửa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đàng, cho chúng ta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vào dự tiệc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thu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Đức Kitô đã sống lại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Alleluia. Ngài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năng, vinh hiển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đời. Alleluia.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