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Đức Giêsu Kitô vẫn là một. Đức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Giêsu Kitô vẫn là một. Người vẫn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một, hôm qua cũng như hôm nay,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vẫn là một cho đến muôn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sau. Người vẫn là một, hôm qua cũng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hôm nay, Người vẫn là một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muôn đời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Anh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Đức Giêsu Kitô đã khải hoàn.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Đức Giêsu Kitô đã khải hoàn.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đã khải hoàn, hôm qua cũng như hôm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nay, Người đã khải hoàn cho đến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đời sau. Người đã khải hoàn,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hôm qua cũng như hôm nay, Người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khải hoàn cho đến muôn đời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Anh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GIÊSU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3. Đức Giêsu Kitô vẫn trường tồn.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Đức Giêsu Kitô vẫn trường tồn. Người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vẫn trường tồn, hôm qua cũng như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hôm nay, Người vẫn trường tồn cho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đến muôn đời sau. Người vẫn trường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tồn, hôm qua cũng như hôm nay, Người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vẫn trường tồn cho đến muôn đời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Trần Anh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