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Người đưa môn sinh lên núi cao vời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khuất dấu loài người tìm nơi xa xôi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vắng tâm hồn bình yên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tươi, và ánh sáng mới tuyệt vời,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áo trắng xoá rạng ngời, Người thay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nhanh trong giây phút, hình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như mặt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Từ mây xanh phán ra, lời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tiếng Cha: Này Con Ta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dấu yêu, lòng Ta vui sướng nhiều.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Này muôn dân khắp nơi, cùng tin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nghe tiếng Người, nguyện xin Cha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dẫn đưa, đoàn con theo dấu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Người đưa môn sinh lên núi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 ánh sáng tràn đầy lòng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vui thú xin Ngài định cư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đây, cùng góp sức cất dựng nhà,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các đấng sống mặn mà, từ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mây trôi che khuất, lòng kinh khiếp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mù loà.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Từ mây xanh phán ra, lời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tiếng Cha: Này Con Ta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dấu yêu, lòng Ta vui sướng nhiều.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Này muôn dân khắp nơi, cùng tin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nghe tiếng Người, nguyện xin Cha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dẫn đưa, đoàn con theo dấu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Cùng môn sinh đi lên núi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ánh sáng tuyệt vời vì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đen u tối gian trần buồn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ngơi, cùng cất tiếng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ngợp trời mừng Đấng Thánh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bằng lời, người ơi xa xôi mau tới,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chốn xưa gọi mời.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MÔN SINH LÊN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Từ mây xanh phán ra, lời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tiếng Cha: Này Con Ta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dấu yêu, lòng Ta vui sướng nhiều.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Này muôn dân khắp nơi, cùng tin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nghe tiếng Người, nguyện xin Cha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dẫn đưa, đoàn con theo dấu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Phú Hải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