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BƯỚC CHÂN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1. Nụ hoa sẽ chết khi thiếu nước mát ngọt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lành. Bầy ong sẽ chết khi thiếu hoa chứa mật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thanh. Đời con khi lỡ xa Ngài, khi thiếu vắng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ơn Trời sẽ ra sao, còn sức sống không Chúa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ơi? Thời gian vội qua như gió thoảng trước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thềm, đời con hoang phí bao tháng năm tuổi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xanh. Giờ còn gì nữa Chúa ơi, chỉ có nước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mắt tuôn rơi và trái tim nát tan bao lỗi tội.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BƯỚC CHÂN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đưa bước chân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về bên Chúa, xin nắm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dắt dìu con đi. Xin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 dẫn đưa con qua miền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lý. Ở bên Ngài hạnh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tràn đôi mi.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BƯỚC CHÂN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Tình Ngài yêu con luôn mãi tín nghĩa chân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thành. Tình Ngài yêu con hơn nắng xuân thắm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 minh. Từ muôn thu trước xa vời, Chúa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thấy con rồi, đã yêu con, và nuôi con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nghĩa ân. Ngài gọi mời con theo bước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yêu Ngài, trở nên ánh sáng, nên muối men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cuộc đời Dù rằng con chẳng là gì, nhỏ bé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chẳng đáng là chi Ngài vẫn thương đỡ nâng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bước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ĐƯA BƯỚC CHÂN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đưa bước chân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về bên Chúa, xin nắm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dắt dìu con đi. Xin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 dẫn đưa con qua miền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lý. Ở bên Ngài hạnh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tràn đôi mi.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