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DÙ TÔI NÓI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A. Dù tôi nói những ngôn ngữ loài người và thiên sứ. Nếu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tôi không có đức bác ái, tôi chỉ như đồng kêu hay não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bạt ầm ngân. B. Dù tôi có ơn nói tiên tri, thông biết mọi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khoa học, thông biết mọi nhiệm mầu. Nếu tôi không có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đức bác ái, tôi chỉ như đồng kêu hay não bạt ầm ngân.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A. Dù tôi có Đức Tin sung mãn, Đức Tin chuyển núi di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sông. Nếu tôi không có đức bác ái, tôi chỉ là hư vô! B.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Dù tôi phân phát hết gia tài, nuôi sống kẻ nghèo hèn.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Nếu tôi không có đức bác ái, tôi không được ích gì!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A+B. Dù tôi hy sinh đem dấn thân vào ngọn lửa hồng. Nếu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tôi không có đức bác ái, tôi không được ích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