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DỤ NGÔN NƯỚC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1. Ta nên so ví gì đây khi nghĩ về Nước Trời?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Như ai lo xới ruộng nương gieo giống hạt trên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đất. Ban đêm hay sáng ngày sang dù thức hay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ngủ say, dù biết hay không hạt lúa vẫn nẩy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mầm mọc lên. Chính Chúa đứng đó Người làm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cho lúa mọc lên. Chúa vẫn đứng đó Người làm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cho lúa trổ đòng. Chính Chúa đứng đó Người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làm cho lúa bội thu. Chúa vẫn đứng đó thương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làm cho lúa đầy kho.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DỤ NGÔN NƯỚC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2. Ta nên so ví gì đây khi nghĩ về Nước Trời?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Như ai đem giống hạt cây gieo vãi trồng trên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đất. Khi đem gieo vãi hạt đây nhỏ nhất muôn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loài cây, dù biết hay không hạt cải vẫn nẩy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mầm mọc lên. Chính Chúa đứng đó Người làm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cho cải mọc lên. Nắng đến chiếu sáng giục mầm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cây lớn lẹ làng. Mỗi sáng hứng gió từng hàng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cây lớn thật to. Đến nỗi bóng mát bao đàn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chim tới đùa chơi.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DỤ NGÔN NƯỚC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3. Ta nên so ví gì đây khi nghĩ về Nước Trời?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Như ai kia đã tìm ra kho báu ở trong đất. Ông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mau chôn giấu thật sâu về bán gia tài riêng,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rồi tới mua ngay khỏi mất đất thửa ruộng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giàu thiêng. Nước Chúa quý giá thì đời ta có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là chi. Nước Chúa quý giá thì tình ta có là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gì. Hãy đến với Chúa để mà mua Nước Trời mai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sau. Hãy đến với Chúa để đời sau sống trường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DỤ NGÔN NƯỚC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4. Ta nên so ví gì đây khi nghĩ về Nước Trời?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Như thương gia đó hằng lo đi kiếm ngọc thiêng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quý. Ngay khi ông đã tìm ra về bán gia tài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riêng, rồi tới mua ngay ngọc quý vì tìm được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vận may. Nước Chúa quý giá thì đời ta có là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chi. Nước Chúa quý giá thì tình ta có là gì.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Hãy đến với Chúa để mà mua Nước Trời mai sau.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Hãy đến với Chúa để đời sau sống trường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