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HẠT GIỐNG ÂM THẦM MỌC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Chuyện Nước Thiên Chúa cũng tựa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chuyện người gieo lúa. Dù đêm hay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ngày, hạt giống vẫn âm thầm mọc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lên. Đất màu sinh hoa kết quả, cây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lúa trổ đòng đơm bông. Từng bông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lúa vàng nặng trĩu. Tra liềm gặt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mùa bội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HẠT GIỐNG ÂM THẦM MỌC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cho con nên như hạt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giống Nước Trời. gieo muôn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vui tình thương nở hoa.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cho con nên như hạt cải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Luôn khiêm nhu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tim ân tình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HẠT GIỐNG ÂM THẦM MỌC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2. Chuyện Nước Thiên Chúa cũng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tựa hạt cải nhỏ bé. Nhỏ thua muôn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hạt, mọc lớn sẽ hơn mọi loại rau. Lá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cành sum xuê đến nỗi, chim đến xây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tổ nương thân. Tận tâm trong việc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nhỏ bế, ta gặt được một mùa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HẠT GIỐNG ÂM THẦM MỌC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cho con nên như hạt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giống Nước Trời. gieo muôn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vui tình thương nở hoa.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cho con nên như hạt cải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Luôn khiêm nhu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tim ân tình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HẠT GIỐNG ÂM THẦM MỌC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Nguồn sáng chân lý dẫn người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công chính. Truyền rao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mừng, lời Chúa sẽ âm thầm trổ sinh.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Khơi tình yêu thương bốn bể. Khai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chân trời văn minh. Ngày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Giáo hội rộng lớn, muôn người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HẠT GIỐNG ÂM THẦM MỌC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cho con nên như hạt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giống Nước Trời. gieo muôn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vui tình thương nở hoa.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cho con nên như hạt cải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Luôn khiêm nhu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tim ân tình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HẠT GIỐNG ÂM THẦM MỌC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Đời sống con Chúa ước được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hạt giống tốt.Luyện thanh tâm hồn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sống với tâm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Âm thầm khiêm nhu bé nhỏ.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Chúa trông cậy tin yêu.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Chúa hằng nâng đỡ, trên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còn nhiều cam go.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HẠT GIỐNG ÂM THẦM MỌC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cho con nên như hạt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giống Nước Trời. gieo muôn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vui tình thương nở hoa.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cho con nên như hạt cải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Luôn khiêm nhu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tim ân tình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