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DÙ CHO NHÂN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1. Dù cho nhân thế lỗi tội tràn trề chìm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trong bến mê hoặc khi nhân thế nói lời phạm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thượng Thiên Chúa tình thương, cũng được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rộng lượng thương tha (Thiên Chúa là Cha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thứ tha) Nhưng khi người ta phạm đến Thánh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Thần sẽ chẳng được tha. Vì đã cố tình từ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chối quyền linh do Chúa Thánh Thần đã đổ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tràn nguồn thánh ân (nguồn ơn thánh ân)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DÙ CHO NHÂN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2. Dù cho khi đó Chúa thương phàm trần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trao ban thánh ân, mà quân gian kháo Chúa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đang dựa vào uy thế quỷ vương, ấy lòng dạ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phường gian ngoa (Xin Chúa là Cha thứ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tha) Xưa nay người ta chẳng giữ được nhà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nếu nội bộ tan. Thời gian sẽ tàn người muốn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bình an trong phúc Nước Trời nay tìm về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nguồn thánh ân (Nguồn ơn thánh ân)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DÙ CHO NHÂN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Tổ tông an nghỉ Chúa tha tội và quỷ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ma cũng thua, cùng reo vui múa hát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cảm tạ yêu kính tình Cha, vốn ngàn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thương tha (Thiên Chúa là Cha thứ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tha) Đi trong ngày mai nào có lo ngại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mỗi thù hậu lai. Quỷ ma đã bại dòng dõi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Nữ chiến thắng khải hoàn, sẽ họp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đoàn về Nước Cha (mọi con cái Chúa)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