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</p:sldIdLst>
  <p:sldSz cx="12191999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ĐỒNG XANH THƠ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1. Đồng cỏ xanh êm vui bên suối thơ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Người đưa bước tôi đi như giấc mơ. Niềm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yêu thương vô biên tôi có ngờ, giữa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khung trời mơ tôi hát theo đàn tơ. Trời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yêu thương mây xanh êm ái trôi dòng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suối mát reo vui ru khúc nôi tựa quê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hương thiên thu tôi tới rồi. Đắm say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lòng tôi lời ca dâng chơi vơi.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Cao Huy Hoàng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ĐỒNG XANH THƠ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ĐK: Có Chúa bước bên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tôi, lòng tôi chan chứa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bao niềm vui. Có Chúa dắt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đưa tôi, nhịp chân tôi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bước trong thảnh thơi.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Cao Huy Hoàng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ĐỒNG XANH THƠ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2. Dìu tôi đi nơi xa xa lắc lơ, đường chân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lý say sưa như lối thơ và tôi qua bên kia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thung lũng mờ có khung trời thơ tôi hát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theo đàn tơ. Người cho tôi muôn câu ru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thiết tha. Lòng tôi say reo lên muôn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khúc ca. Tình yêu thương thiên thu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không xoá nhòa. Đắm say lòng tôi lời ca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vang ngân nga.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Cao Huy Hoàng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ĐỒNG XANH THƠ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ĐK: Có Chúa bước bên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tôi, lòng tôi chan chứa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bao niềm vui. Có Chúa dắt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đưa tôi, nhịp chân tôi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bước trong thảnh thơi.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Cao Huy Hoàng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ĐỒNG XANH THƠ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3650" b="1">
                <a:solidFill>
                  <a:srgbClr val="FFFFFF"/>
                </a:solidFill>
                <a:latin typeface="Arial"/>
              </a:rPr>
              <a:t>3. Rượu yêu thương tôi nâng lên chén</a:t>
            </a:r>
          </a:p>
          <a:p>
            <a:pPr algn="ctr"/>
            <a:r>
              <a:rPr sz="3650" b="1">
                <a:solidFill>
                  <a:srgbClr val="FFFFFF"/>
                </a:solidFill>
                <a:latin typeface="Arial"/>
              </a:rPr>
              <a:t>say, ngọt hương thơm cho tim tôi ngất</a:t>
            </a:r>
          </a:p>
          <a:p>
            <a:pPr algn="ctr"/>
            <a:r>
              <a:rPr sz="3650" b="1">
                <a:solidFill>
                  <a:srgbClr val="FFFFFF"/>
                </a:solidFill>
                <a:latin typeface="Arial"/>
              </a:rPr>
              <a:t>ngây. Niềm yêu thương miên man qua</a:t>
            </a:r>
          </a:p>
          <a:p>
            <a:pPr algn="ctr"/>
            <a:r>
              <a:rPr sz="3650" b="1">
                <a:solidFill>
                  <a:srgbClr val="FFFFFF"/>
                </a:solidFill>
                <a:latin typeface="Arial"/>
              </a:rPr>
              <a:t>tháng ngày ước mơ lòng tôi trung tín</a:t>
            </a:r>
          </a:p>
          <a:p>
            <a:pPr algn="ctr"/>
            <a:r>
              <a:rPr sz="3650" b="1">
                <a:solidFill>
                  <a:srgbClr val="FFFFFF"/>
                </a:solidFill>
                <a:latin typeface="Arial"/>
              </a:rPr>
              <a:t>không đổi thay. Đời tôi xin thiên thu yêu</a:t>
            </a:r>
          </a:p>
          <a:p>
            <a:pPr algn="ctr"/>
            <a:r>
              <a:rPr sz="3650" b="1">
                <a:solidFill>
                  <a:srgbClr val="FFFFFF"/>
                </a:solidFill>
                <a:latin typeface="Arial"/>
              </a:rPr>
              <a:t>Chúa thôi. Dù năm tháng trôi xuôi theo lá</a:t>
            </a:r>
          </a:p>
          <a:p>
            <a:pPr algn="ctr"/>
            <a:r>
              <a:rPr sz="3650" b="1">
                <a:solidFill>
                  <a:srgbClr val="FFFFFF"/>
                </a:solidFill>
                <a:latin typeface="Arial"/>
              </a:rPr>
              <a:t>rơi. Này đôi môi xinh tươi muôn nét cười.</a:t>
            </a:r>
          </a:p>
          <a:p>
            <a:pPr algn="ctr"/>
            <a:r>
              <a:rPr sz="3650" b="1">
                <a:solidFill>
                  <a:srgbClr val="FFFFFF"/>
                </a:solidFill>
                <a:latin typeface="Arial"/>
              </a:rPr>
              <a:t>Hát theo lòng tôi lời ca dâng chơi vơi.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Cao Huy Hoàng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ĐỒNG XANH THƠ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ĐK: Có Chúa bước bên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tôi, lòng tôi chan chứa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bao niềm vui. Có Chúa dắt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đưa tôi, nhịp chân tôi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bước trong thảnh thơi.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Cao Huy Hoàng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