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DÒNG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Dòng đời cuộn trôi năm tháng, tháng năm đà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đếm được mấy mươi, một thoáng qua mau như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nước trôi, nước chảy qua cầu. Bèo dạt (mà)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mây trôi cuộc trần gian một kiếp con người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là giấc mộng mà thôi. Trăm năm trong cõi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ta chỉ là ngọn cỏ cành hoa, nay còn rồi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mai mất tìm đâu nơi chốn xưa? Nhân sinh kẻ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đến người đi, đi rồi còn mang được gì? Trở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hai bàn tay trắng đất bụi trở về bụi đất.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DÒNG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Chúa dạy chúng con đếm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tháng ngày (là) đời mình sống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ngõ hầu (mà) tâm trí được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khôn ngoan. Vì đối với Chúa: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ngàn năm cũng như một ngày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một ngày ví thể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DÒNG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2. Nhìn lại đời con, lạy Chúa, biết bao là phước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lộc chứa chan, còn đó dư hương bao tháng năm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vinh nhục vui buồn. Dạt dào tình vô biên cuộc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đời con được Chúa giữ gìn trong vòng tay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Ngài triền miên. Bâng khuâng chạnh nỗi niềm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đau: con là bụi sậy cành lau, xác phàm mà yếu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đuối tình con đã úa màu. Con xin lạy Chúa từ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bi tha mọi tội lỗi nặng nề để hồn con được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thanh thoát sẵn sàng Chúa gọi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DÒNG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Chúa dạy chúng con đếm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tháng ngày (là) đời mình sống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ngõ hầu (mà) tâm trí được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khôn ngoan. Vì đối với Chúa: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ngàn năm cũng như một ngày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một ngày ví thể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