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ĐỒNG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Đồng Bê-lem một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đông tuyết rơi. Con Chúa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làm Người chốn trần ai.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Đồng Bê-lem một đêm đông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tuyết rơi. Con Chúa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gian trần cứu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ĐỒNG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1. Mau mau ta lên đường chiêm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ngưỡng, mau mau ta đi đến bái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lạy, cùng với các Thiên Thần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ca xướng. Vinh danh Chúa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trên nơi cửu trùng.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ĐỒNG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Đồng Bê-lem một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đông tuyết rơi. Con Chúa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làm Người chốn trần ai.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Đồng Bê-lem một đêm đông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tuyết rơi. Con Chúa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gian trần cứu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ĐỒNG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Mau mau ta theo vì sao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sáng, mau mau ta đi đến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tôn thờ, cùng với các mục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đồng vui sướng, đây ân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phúc xuống ai ngay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ĐỒNG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Đồng Bê-lem một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đông tuyết rơi. Con Chúa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làm Người chốn trần ai.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Đồng Bê-lem một đêm đông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tuyết rơi. Con Chúa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gian trần cứu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ĐỒNG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Vui vui lên hỡi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nặng gánh, vui vui lên 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mãi mong chờ, nào đón lấy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ân lộc đêm thánh, vang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câu hát Al-lê-lu-ia.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ĐỒNG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Đồng Bê-lem một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đông tuyết rơi. Con Chúa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làm Người chốn trần ai.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Đồng Bê-lem một đêm đông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tuyết rơi. Con Chúa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gian trần cứu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