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TRÔNG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1. Nguyện mau đến Đấng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Em-ma-nu-el, xoá ách nô lệ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cho Israel, kêu van lệ nhoà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trong kiếp lưu đày, chờ Con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Chúa đến cứu thoát đêm ngày.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TRÔNG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Vui lên, vui lên,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Em-ma-nu-el sinh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xuống cứu độ cho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TRÔNG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Hừng đông cứu rỗi sáng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toả muôn loài, xin đến chiếu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ngời nhân thế mọi nơi, xua đi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bụi mờ u ám đêm dài, dẹp tan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bóng tối tử thần u hoài.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TRÔNG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Vui lên, vui lên,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Em-ma-nu-el sinh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xuống cứu độ cho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TRÔNG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Chìa khoá Da-vid mở cửa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Đàng, xin đến cứu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đang cảnh lầm than, lối bước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về trời xin dẫn con người,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đừng xa chính lối đau khổ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TRÔNG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Vui lên, vui lên,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Em-ma-nu-el sinh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xuống cứu độ cho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TRÔNG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Chồi non Jes-se hướng dẫn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dân, xin đến cứu khỏi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nanh vuốt thù quân, cứu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thoát khỏi cảnh âm phủ hãi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hùng, mồ sâu cõi chết đến cõi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cửu trùng.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TRÔNG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Vui lên, vui lên,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Em-ma-nu-el sinh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xuống cứu độ cho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TRÔNG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5. Lạy thượng trí Chúa cai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quản muôn loài, xin đến 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nguồn Khôn Ngoan tuyệt vời,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đến để dạy nhân thế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đường, đường vinh hiển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chính nẻo khôn ngoan.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TRÔNG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Vui lên, vui lên,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Em-ma-nu-el sinh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xuống cứu độ cho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TRÔNG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6. Vạn lạy Đức Chúa cao cả 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hùng, Đấng đã hiển hiện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sáng ngàn trùng, xưa ban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luật lệ trên núi Si-nai,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nay hãy đến với chính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TRÔNG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Vui lên, vui lên,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Em-ma-nu-el sinh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xuống cứu độ cho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TRÔNG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7. Nguyện mau đến hỡi Vua Cả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dân, ôi Đấng Cứu Độ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cõi phàm trần,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tình mà cứu rỗi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người, đoàn tôi tớ Chúa hối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cải tội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ĐỢI TRÔNG CHÚA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Vui lên, vui lên,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Em-ma-nu-el sinh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xuống cứu độ cho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