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SỐNG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Đời sống Thánh Gia đâu có gì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êm ả, đâu phải có Chúa ở cùng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tránh được vất vả long đong. Chỉ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có một điều, một điều không hề mất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 niềm tín thác vững vàng vào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và tình yêu gắn chặt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SỐNG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các gia đình tận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Chúa yêu nhau, cùng vượt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lúc thương đau sống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 thẳm sâu. Không hoang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lo âu giữa đời bao nỗi bể dâu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vì nhau hết lòng phấn đấu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 đầy vinh phúc ngàn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SỐNG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Đời sống Thánh Gia luôn có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 đau khổ, trong cảnh thiếu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 cơ hàn và những lần trắc trở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hoang mang. Chỉ có một điều,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 không hề thiếu là niềm bình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 cậy vào Chúa và cùng nhau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buồn sớt chia.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SỐNG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các gia đình tận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Chúa yêu nhau, cùng vượt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lúc thương đau sống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 thẳm sâu. Không hoang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lo âu giữa đời bao nỗi bể dâu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vì nhau hết lòng phấn đấu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 đầy vinh phúc ngàn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SỐNG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Đời sống Thánh Gia luôn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thà gương mẫu, cho dẫu khốn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 trong đời và sáng ngời tín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nghĩa muôn nơi. Đời sống sạch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một lòng thi hành ý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vui sống thánh thiện nhân 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rạng ngời mãi muôn đời Thánh Gia.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SỐNG THÁNH GIA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các gia đình tận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Chúa yêu nhau, cùng vượt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lúc thương đau sống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 thẳm sâu. Không hoang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lo âu giữa đời bao nỗi bể dâu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vì nhau hết lòng phấn đấu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 đầy vinh phúc ngàn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