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QUA 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Đời con như gió thoảng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qua tàn dần tựa muôn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bông hoa ngày tháng trôi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nhanh tựa bóng câu trần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gian như lữ khách qua cầu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QUA 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hỡi xin dẫn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về, về bên trái tim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Chúa ơi xin dẫn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về, về với cõi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đường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QUA 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Trần gian con sẽ lìa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xa giã từ mẹ cha anh 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bạn hữu sẽ không còn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thấy nhau trần gian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lữ khách qua cầu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QUA 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hỡi xin dẫn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về, về bên trái tim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Chúa ơi xin dẫn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về, về với cõi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đường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QUA 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Trời cao con vẫn hằng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mơ tìm về lòng luôn đơn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sơ gần Chúa tim con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khắc sâu trần gian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lữ khách qua cầu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QUA 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hỡi xin dẫn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về, về bên trái tim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Chúa ơi xin dẫn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về, về với cõi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đường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