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NGƯỜI MONG MANH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Ngài là chốn tựa nương.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nương náu thật vững tâm.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Thiên Chúa từ bi nhân hậu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thuở muôn đời. Khi vũ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trụ chưa được tạo thành, đồi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núi chưa được dựng nên.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NGƯỜI MONG MANH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xin tựa nương để no say 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của Chúa. Ôi thân bụi tro tựa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hoa sớm nở tối tàn. Cho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tựa nương tình yêu Chúa êm đềm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tháng ngày. Hát khúc hoan ca, niệm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khúc tri ân, thành kính dâng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NGƯỜI MONG MANH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Ngàn năm Chúa kể chi. Tựa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hôm qua vụt biến tan.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 thế tựa như tro bụi, như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áng mây trời. Như lá cỏ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đồng vội mọc, rồi chóng phai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tàn chiều hôm.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NGƯỜI MONG MANH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xin tựa nương để no say 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của Chúa. Ôi thân bụi tro tựa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hoa sớm nở tối tàn. Cho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tựa nương tình yêu Chúa êm đềm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tháng ngày. Hát khúc hoan ca, niệm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khúc tri ân, thành kính dâng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NGƯỜI MONG MANH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Trọn đời sống được chi?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có Chúa phù giúp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cho.Ngài củng cố việc tay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làm, che chở giữ gìn. Xin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tặng ân lộc ngàn đời, nhìn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ngắm nhan Ngài thỏa mong.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NGƯỜI MONG MANH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xin tựa nương để no say 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của Chúa. Ôi thân bụi tro tựa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hoa sớm nở tối tàn. Cho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tựa nương tình yêu Chúa êm đềm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tháng ngày. Hát khúc hoan ca, niệm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khúc tri ân, thành kính dâng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NGƯỜI MONG MANH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4. Tình thương Chúa đậm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sâu.Luôn chan chứa và ấm êm.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cầu Chúa Ngài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trở lại đem chúng con về.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thế trần mong đợi từng ngày.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Lạy Chúa xin trở lại mau.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ĐỜI NGƯỜI MONG MANH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xin tựa nương để no say 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của Chúa. Ôi thân bụi tro tựa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hoa sớm nở tối tàn. Cho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tựa nương tình yêu Chúa êm đềm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tháng ngày. Hát khúc hoan ca, niệm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khúc tri ân, thành kính dâng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