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NẮNG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Từ ngục tối van xin Chúa hãy nghe thấu.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xin Chúa thương nghe tiếng con khấn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cầu. Bao nhiêu đêm ngày hồn con khát mong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quân canh phòng đợi ánh thái dương,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là ánh sáng đời con. Trọn cuộc sống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phó thác ở tay Chúa. Và vĩnh viễn luôn tin ở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nơi Lời Ngài. Xin thương khoan hồng rộng ban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thánh ân, cứu thoát linh hồn khỏi nơi tối tăm,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dẫn vào nắng ấm mùa 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Mai Nguyên Vũ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NẮNG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Xin chiếu ánh Thiên nhan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tôi trung của Chúa. Mây u 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xua tan cho hưởng vinh quang chan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chứa. Xin cho linh hồn này mau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Chúa đời đời vui thoả hưởng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tình Ngài, ngợi khen Chúa chẳng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Mai Nguyên Vũ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NẮNG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Từ ngục tối van xin Chúa hãy nghe thấu.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xin Chúa thương nghe tiếng con khấn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cầu. Bao nhiêu đêm ngày hồn con khát mong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quân canh phòng đợi ánh thái dương,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là ánh sáng đời con. Trọn cuộc sống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phó thác ở tay Chúa. Và vĩnh viễn luôn tin ở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nơi Lời Ngài. Xin thương khoan hồng rộng ban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thánh ân, cứu thoát linh hồn khỏi nơi tối tăm,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dẫn vào nắng ấm mùa 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Mai Nguyên Vũ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NẮNG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Nếu Chúa chấp lỗi lầm dương trần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ai đâu được rỗi. Xin tha thứ khoan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dung đưa vào vinh quang tươi sáng.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Ánh sáng Chúa ngàn đời hãy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soi chiếu rạng ngời, trên từng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con của Ngài và cho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thảnh thơi.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Mai Nguyên Vũ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NẮNG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Từ ngục tối van xin Chúa hãy nghe thấu.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xin Chúa thương nghe tiếng con khấn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cầu. Bao nhiêu đêm ngày hồn con khát mong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quân canh phòng đợi ánh thái dương,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là ánh sáng đời con. Trọn cuộc sống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phó thác ở tay Chúa. Và vĩnh viễn luôn tin ở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nơi Lời Ngài. Xin thương khoan hồng rộng ban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thánh ân, cứu thoát linh hồn khỏi nơi tối tăm,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dẫn vào nắng ấm mùa 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Mai Nguyên Vũ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NẮNG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Chúa sẽ đến lau khô mắt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long lanh lệ thấm. Khăn tang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tiêu tan, tiếng cười ngân vang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sướng. Chúa đã đến gần rồi đất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thay kiếp đổi đời, những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công chính rạng ngời tựa tia nắng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đẹp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Mai Nguyên Vũ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NẮNG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Từ ngục tối van xin Chúa hãy nghe thấu.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xin Chúa thương nghe tiếng con khấn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cầu. Bao nhiêu đêm ngày hồn con khát mong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quân canh phòng đợi ánh thái dương,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là ánh sáng đời con. Trọn cuộc sống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phó thác ở tay Chúa. Và vĩnh viễn luôn tin ở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nơi Lời Ngài. Xin thương khoan hồng rộng ban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thánh ân, cứu thoát linh hồn khỏi nơi tối tăm,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dẫn vào nắng ấm mùa 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Mai Nguyên Vũ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