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ĐÔI LỨA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Hai chúng con giờ đây nên một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trước ngai Mẹ thành tâm kêu khấn. Xin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cho người anh con yêu hôm nay luôn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trung thành cuộc sống thủy chung.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Xin cho người em con yêu hôm nay vững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niềm tin theo Chúa đến cùng. Để ngày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mai dìu nhau về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ĐÔI LỨA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Mẹ ơi! Đời đôi lứa sẽ đầy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nếu có Mẹ luôn ở bên mình trào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hạnh phúc gia đình. Mẹ ơi!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chúc phúc cho đời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trọn nghĩa yêu thương vai kề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sát vai dìu bước nhau đi gian khó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coi thường.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ĐÔI LỨA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Hai chúng con thành tâm dâng Mẹ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xác với linh hồn ngợp bao vui sướng.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cho người anh con yêu hôm nay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nêu gương lành cuộc sống người cha.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cho người em con yêu hôm nay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giống Mẹ xưa yêu Chúa đậm đà. Để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ngày mai đời luôn hạnh phúc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ĐÔI LỨA BÊN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Mẹ ơi! Đời đôi lứa sẽ đầy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nếu có Mẹ luôn ở bên mình trào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hạnh phúc gia đình. Mẹ ơi!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chúc phúc cho đời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trọn nghĩa yêu thương vai kề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sát vai dìu bước nhau đi gian khó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coi thường.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