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CON DÂNG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1. Đời gian lao con dâng Ngài bao vất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vả nặng trên tấm vai. Vì tương lai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 miệt mài chẳng ngại chi sương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gió trần ai. Vì tương lai con lo nhiều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trong những chiều hoàng hôn rũ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liễu. Rồi đêm buông lơi tiêu điều con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thấy đời sao buồn quạnh hiu.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CON DÂNG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Xin dâng lên Ngài trót cả cuộc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đời còn nặng mang nợ trần gian.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Nên xin Chúa thương xuống nguồn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ủi an. Để đời con có Chúa an bình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trong linh hồn, trong thân xác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mãi là sức mạnh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CON DÂNG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Đời tha hương chim xa bầy lạc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giữa trời mỏi rời cánh bay. Vì chia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ly không xum vầy để người thân đưa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tiễn sầu lây. Vì chia ly gây u hoài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mắt lệ sầu vương tê tái.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 mong nhau từng ngày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bến chờ con thuyền từng giây.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CON DÂNG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Xin dâng lên Ngài trót cả cuộc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đời còn nặng mang nợ trần gian.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Nên xin Chúa thương xuống nguồn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ủi an. Để đời con có Chúa an bình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trong linh hồn, trong thân xác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mãi là sức mạnh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CON DÂNG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Dù khi an vui khi buồn con sẽ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hằng cậy trông Chúa thôi. Vì khi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chơi vơi u buồn là niềm vui đang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chớm nở tươi. Và con đây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trung thành dù tất cả thật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mỏng manh. Nhìn xem muôn ơn Cha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lành con thấy đời mãi còn màu xanh.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CON DÂNG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Xin dâng lên Ngài trót cả cuộc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đời còn nặng mang nợ trần gian.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Nên xin Chúa thương xuống nguồn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ủi an. Để đời con có Chúa an bình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trong linh hồn, trong thân xác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mãi là sức mạnh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