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TIẾN LỄ - CÁC TẦNG TRỜI HÃY MỪNG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ĐC: Các tầng trời hãy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vui lên, và trái đất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hãy nhảy mừng, nhảy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trước tôn nhan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Chúa, vì Người ngự đến.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TIẾN LỄ - CÁC TẦNG TRỜI HÃY MỪNG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Hát lên mừng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một bài ca mới, hát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lên mừng Chúa, hỡi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khắp địa cầu.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TIẾN LỄ - CÁC TẦNG TRỜI HÃY MỪNG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2. Hát lên mừng Chúa,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ngợi khen Danh Thánh,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đêm ngày truyền rao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ơn Chúa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TIẾN LỄ - CÁC TẦNG TRỜI HÃY MỪNG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3. Nói cho ngàn dân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về vinh quang Chúa,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nói cho muôn nước: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kỳ công của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TIẾN LỄ - CÁC TẦNG TRỜI HÃY MỪNG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50" b="1">
                <a:solidFill>
                  <a:srgbClr val="FFFFFF"/>
                </a:solidFill>
                <a:latin typeface="Arial"/>
              </a:rPr>
              <a:t>4. Bước lên đền thánh</a:t>
            </a:r>
          </a:p>
          <a:p>
            <a:pPr algn="ctr"/>
            <a:r>
              <a:rPr sz="6850" b="1">
                <a:solidFill>
                  <a:srgbClr val="FFFFFF"/>
                </a:solidFill>
                <a:latin typeface="Arial"/>
              </a:rPr>
              <a:t>cùng nhau dâng tiến,</a:t>
            </a:r>
          </a:p>
          <a:p>
            <a:pPr algn="ctr"/>
            <a:r>
              <a:rPr sz="6850" b="1">
                <a:solidFill>
                  <a:srgbClr val="FFFFFF"/>
                </a:solidFill>
                <a:latin typeface="Arial"/>
              </a:rPr>
              <a:t>trước nhan cực thánh</a:t>
            </a:r>
          </a:p>
          <a:p>
            <a:pPr algn="ctr"/>
            <a:r>
              <a:rPr sz="6850" b="1">
                <a:solidFill>
                  <a:srgbClr val="FFFFFF"/>
                </a:solidFill>
                <a:latin typeface="Arial"/>
              </a:rPr>
              <a:t>cung cúc tôn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ĐỐI CA TIẾN LỄ - CÁC TẦNG TRỜI HÃY MỪNG VUI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5. Lẽ thật đường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ngay, Người luôn suy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xét, xét xử trần gian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theo lẽ công bằng.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P. Kim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