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ĐỐI CA HIỆP LỄ - MUÔN DÂN KHẮP BỜ CÕI TRÁI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ĐC: Muôn dân khắp bờ cõi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trái đất đã nhìn thấy ơn cứu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độ của Thiên Chúa chúng ta.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dân khắp bờ cõi trái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đất đã nhìn thấy ơn cứu độ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Thiên Chúa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ĐỐI CA HIỆP LỄ - MUÔN DÂN KHẮP BỜ CÕI TRÁI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Hát lên mừng Chúa một bài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mới, vì Người đã làm những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việc diệu kỳ. Toàn thể địa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cầu reo mừng trong Chúa,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nhau reo mừng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tiếng đàn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ĐỐI CA HIỆP LỄ - MUÔN DÂN KHẮP BỜ CÕI TRÁI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Hát lên mừng Chúa, đàn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vang tiếng, ngân nga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đàn, khúc lục huyền cầm. Kèn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sáo rộn ràng, thúc tù và lên,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nhau chúc tụng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là Vua.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ĐỐI CA HIỆP LỄ - MUÔN DÂN KHẮP BỜ CÕI TRÁI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Thét vang gầm lên, biển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khơi muôn sóng, vạn vật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loài khắp trên địa cầu. Sông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vỗ tay reo, núi đồi mừng vui,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Vì Chúa đến để phán xét trần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ĐỐI CA HIỆP LỄ - MUÔN DÂN KHẮP BỜ CÕI TRÁI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Hãy reo mừng Chúa vì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ngự đến, Người ngự đến để xét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xử địa cầu. Người phân xử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thật công bình liêm chính,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phân xử bằng chân lý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thẳng ngay.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