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ĐC: Linh hồn tôi ngợi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khen Danh Thánh Chúa,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Linh hồn tôi ngợi khen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Thánh Danh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Linh hồn tôi ngợi khen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Chúa, thần trí tôi hớn hở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reo mừng, hớn hở reo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mừng trong Chúa, vì Chúa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 Đấng cứu thoát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Mọn hèn nữ tì yếu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đuối mà Chúa ghé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đoái nhìn, nên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nay và ngàn sau cùng ca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tôi có phúc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Đấng quyền năng làm cho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tôi được biết bao nhiêu điều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cao trọng, Danh người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vời khôn sánh, này Danh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người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Muôn đời Chúa hằng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thương xót, hằng xót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những người kính thờ, muôn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đời Chúa hằng chở che, hằng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bao bọc ai kính sợ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5. Chúa tỏ sức mạnh uy dũng,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đánh tan những phường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kiêu ngạo. Chúa hạ thấp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quyền thế, Người nâng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dậy những kẻ 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6. Kẻ nghèo cho được đầy dư,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đoái thương những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đói nghèo, kẻ giàu sang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 tay không, Người đuổi về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tay trắng, trắng tay.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7. Is-ra-el là tôi tớ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Chúa thương che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chở giữ gìn, như lời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phán hứa cùng tổ phụ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thuở xa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LINH HỒN TÔI NGỢI KHEN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8. Vì Người nhớ lại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thương, lòng xót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muôn lượng hải hà đã dành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cho Áp-ra-ham, và cho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đoàn con cháu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