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NGƯỜI ANH DŨNG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Đoàn người anh dũng 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ngang tiến ra pháp trường. Gian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nan luôn coi thường, niềm tin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bừng sáng. Đoàn người anh dũng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hiên ngang tiến ra pháp trường.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nan luôn coi thường,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điểm tô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NGƯỜI ANH DŨNG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Đây Thiên Chúa gọi ta: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tới. Vượt ngàn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giá: tiến tới. Ta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tiến tới quê Thiên Đàng,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hiểm nguy sá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NGƯỜI ANH DŨNG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Đoàn người anh dũng 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ngang tiến ra pháp trường. Gian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nan luôn coi thường, niềm tin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bừng sáng. Đoàn người anh dũng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hiên ngang tiến ra pháp trường.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nan luôn coi thường,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điểm tô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NGƯỜI ANH DŨNG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Theo bước các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thần: tiến tới. Nhìn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quê vinh phúc: tiến tới.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 vững bước trên đường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đời, Việt Nam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ĐOÀN NGƯỜI ANH DŨNG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Đoàn người anh dũng 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ngang tiến ra pháp trường. Gian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nan luôn coi thường, niềm tin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bừng sáng. Đoàn người anh dũng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hiên ngang tiến ra pháp trường.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nan luôn coi thường,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điểm tô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