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ĐOÀN CON CÙNG NHAU TÔN KÍNH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ĐK: Đoàn con cùng nhau tôn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kính mến yêu. Này đây mầu nhiệm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rất quý giá thay: Thánh Thể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Chúa cao vời sức sống cho chúng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con trên đời, cao quý thay mối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tình Ngài trao hiến đoàn con!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ĐOÀN CON CÙNG NHAU TÔN KÍNH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Yêu thương Chúa đã yêu đến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cùng. Tặng ban Mình Máu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Thánh của Chúa. Để dưỡng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nuôi linh hồn chúng con sống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trên nơi trần thế. Ôi bao la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tình Chúa yêu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ĐOÀN CON CÙNG NHAU TÔN KÍNH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ĐK: Đoàn con cùng nhau tôn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kính mến yêu. Này đây mầu nhiệm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rất quý giá thay: Thánh Thể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Chúa cao vời sức sống cho chúng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con trên đời, cao quý thay mối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tình Ngài trao hiến đoàn con!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ĐOÀN CON CÙNG NHAU TÔN KÍNH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Hôm xua trong bữa ăn thân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tình, này đây Ngài cầm lấy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rượu bánh. Chúc khen Cha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trên trời, bẻ ra chia cho môn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đệ phán câu “Ăn đi Mình Máu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Ta ban.”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ĐOÀN CON CÙNG NHAU TÔN KÍNH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ĐK: Đoàn con cùng nhau tôn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kính mến yêu. Này đây mầu nhiệm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rất quý giá thay: Thánh Thể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Chúa cao vời sức sống cho chúng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con trên đời, cao quý thay mối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tình Ngài trao hiến đoàn con!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ĐOÀN CON CÙNG NHAU TÔN KÍNH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Hôm nay trong Thánh Thể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nhiệm mầu, Ngài đang ngự nơi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đây chờ con đến mến yêu tôn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thờ chúc khen muôn ơn cao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vời Chúa ban thông qua Nhiệm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tích linh thiêng.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ĐOÀN CON CÙNG NHAU TÔN KÍNH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ĐK: Đoàn con cùng nhau tôn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kính mến yêu. Này đây mầu nhiệm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rất quý giá thay: Thánh Thể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Chúa cao vời sức sống cho chúng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con trên đời, cao quý thay mối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tình Ngài trao hiến đoàn con!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ĐOÀN CON CÙNG NHAU TÔN KÍNH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4. Con mong luôn kết hiệp với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Ngài nguồn ơn tình yêu không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bờ bến. Mến yêu ân tình Ngài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chúng con ca vang chung lời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chúc khen tri ân tình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cao sâu.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ĐOÀN CON CÙNG NHAU TÔN KÍNH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ĐK: Đoàn con cùng nhau tôn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kính mến yêu. Này đây mầu nhiệm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rất quý giá thay: Thánh Thể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Chúa cao vời sức sống cho chúng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con trên đời, cao quý thay mối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tình Ngài trao hiến đoàn con!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