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DÌU DẮT ĐỜI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1. Lòng kề lòng lặng nghe yêu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thương Chúa ơi xin mãi chở che đời.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Để tình trời dìu đi muôn nơi hạnh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phúc có khi nào vơi. Giêsu Ki tô xin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hãy cất giữ lấy, tình khúc hát cho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riêng Ngài. Dù cõi đời con mang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chông gai cây vẫn nở hoa.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DÌU DẮT ĐỜI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Chúa dìu dắt đời con trong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từng ngày. Ấm êm tình say Chúa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Ngài bước cùng con đi muôn nơi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quấn quít không rời. Nếu rồi có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ngày nao không còn Ngài dẫn đưa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bàn tay. Lúc bóng đêm dồn mau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bước chân lẻ loi. Con về đâu?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DÌU DẮT ĐỜI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2. Một ngày nào chợt nghe hoang vu.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Trái tim như đá phủ rêu mờ. Nguyện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tình Ngài đừng buông rơi con lạnh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giá tối tăm vùi chôn. Thân con mong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manh tâm trí vốn yếu đuối, nguyện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Chúa giữ con bên lòng. Tựa vào Ngài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hồn con an vui xin giữ gìn 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DÌU DẮT ĐỜI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Chúa dìu dắt đời con trong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từng ngày. Ấm êm tình say Chúa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Ngài bước cùng con đi muôn nơi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quấn quít không rời. Nếu rồi có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ngày nao không còn Ngài dẫn đưa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bàn tay. Lúc bóng đêm dồn mau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bước chân lẻ loi. Con về đâu?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DÌU DẮT ĐỜI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3. Từ ngày nào được nghe tin vui,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trái tim vang khúc nhạc yêu đời. Hẹn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cùng Ngài ruổi rong muôn phương rồi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sẽ đến nơi chờ mong. Dù đường còn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dài, xin vững bước tiến tới, vì có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Chúa luôn đi cùng. Đời mệt nhoài để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trên đôi vai con vẫn thảnh thơi.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DÌU DẮT ĐỜI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Chúa dìu dắt đời con trong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từng ngày. Ấm êm tình say Chúa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Ngài bước cùng con đi muôn nơi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quấn quít không rời. Nếu rồi có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ngày nao không còn Ngài dẫn đưa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bàn tay. Lúc bóng đêm dồn mau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bước chân lẻ loi. Con về đâu?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