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ĐIỀU RĂN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Thầy yêu chúng con khôn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cùng, tình yêu sắt son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trùng. Thầy mang lửa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dương gian, ước mong của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Thầy là ngọn lửa này cháy lên.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ĐIỀU RĂN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Này điều răn mới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Thầy truyền ban: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Hãy yêu mến nhau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như Thầy mến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ĐIỀU RĂN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2. Thầy nêu tấm gương ân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tình dạy cho chúng con quên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mình. Thầy trao dòng máu hy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sinh ấm trong muôn lòng, gọi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người sống đời mến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ĐIỀU RĂN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Này điều răn mới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Thầy truyền ban: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Hãy yêu mến nhau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như Thầy mến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ĐIỀU RĂN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Đẹp thay những ai theo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Thầy, trọn đời mến yêu như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Thầy. Đẹp thay lòng biết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trao, phúc thay những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thuận hòa chia sẻ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ĐIỀU RĂN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Này điều răn mới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Thầy truyền ban: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Hãy yêu mến nhau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như Thầy mến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