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ĐIỀU MƠ ƯỚC CỦA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Điều mơ ước của con là được sống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trong (i) nhà Thiên Chúa. Niềm vui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sướng của con là được mến yêu Cha trọn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đời. Một ngày được ở trong nơi nhà Cha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quý hơn muôn ngàn ngày dương thế. Con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dâng lên khúc ca ngợi tán dương Chúa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Trời trong dâng hiến trọn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ĐIỀU MƠ ƯỚC CỦA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1. Chúa niềm hy vọng cuộc đời con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luôn khát mong. Chúa vẫn sống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động từng ngày trong trái tim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con. Xin cho con theo Ngài dù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mưa gió chẳng ngại. Xin cho con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theo Ngài vui sống đời tình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ĐIỀU MƠ ƯỚC CỦA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Điều mơ ước của con là được sống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trong (i) nhà Thiên Chúa. Niềm vui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sướng của con là được mến yêu Cha trọn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đời. Một ngày được ở trong nơi nhà Cha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quý hơn muôn ngàn ngày dương thế. Con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dâng lên khúc ca ngợi tán dương Chúa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Trời trong dâng hiến trọn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ĐIỀU MƠ ƯỚC CỦA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2. Chúa niềm an bình là tình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yêu con ước mơ. Chúa chính sức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mạnh nguồn lực nâng đỡ con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thơ. Xin cho con theo Ngài lòng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kiên vững miệt mài. Xin cho con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theo Ngài loan báo mùa hồng 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ĐIỀU MƠ ƯỚC CỦA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Điều mơ ước của con là được sống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trong (i) nhà Thiên Chúa. Niềm vui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sướng của con là được mến yêu Cha trọn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đời. Một ngày được ở trong nơi nhà Cha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quý hơn muôn ngàn ngày dương thế. Con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dâng lên khúc ca ngợi tán dương Chúa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Trời trong dâng hiến trọn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ĐIỀU MƠ ƯỚC CỦA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3. Qua ngàn gian khổ Ngài là nơi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con náu thân. Qua bao phong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trần tình Ngài tha thứ khoan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nhân. Xin cho con theo Ngài để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đền đáp một đời. Xin cho con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theo Ngài xây đắp một ngày mai.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ĐIỀU MƠ ƯỚC CỦA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Điều mơ ước của con là được sống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trong (i) nhà Thiên Chúa. Niềm vui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sướng của con là được mến yêu Cha trọn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đời. Một ngày được ở trong nơi nhà Cha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quý hơn muôn ngàn ngày dương thế. Con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dâng lên khúc ca ngợi tán dương Chúa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Trời trong dâng hiến trọn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