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ĐIỆP CA LÊN ĐỀN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Đường lên cung thánh cung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thánh bao diệu huyền. Vẳng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nghe tiếng hát bài thánh ca dịu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êm. Say sưa bước vào triều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thánh ân hy vọng. Đường về nhà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 phút lâng lâng ngập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ĐIỆP CA LÊN ĐỀN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Nào đi về nhà Chúa ôi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cung dạt dào. Niềm mong chờ hồn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lâng lâng hoan chúc ôi phúc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huyền siêu. Chúa mong chờ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tới tìm về nguồn thánh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ngập tràn ôi điện Ngài thắp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ĐIỆP CA LÊN ĐỀN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Hồn bao mơ ước ca khúc 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dặt dìu. Tình thơ vương vấn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nhà Chúa trong đời con. Lung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linh chói ngời hàng ánh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 tình. Phụng sự nhà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sướng vui ôi diệu huyền.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ĐIỆP CA LÊN ĐỀN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Nào đi về nhà Chúa ôi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cung dạt dào. Niềm mong chờ hồn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lâng lâng hoan chúc ôi phúc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huyền siêu. Chúa mong chờ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tới tìm về nguồn thánh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ngập tràn ôi điện Ngài thắp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