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DIỄM TÌNH CA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Chiều hôm nao tiếng hát bay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cao, quỳ bên nhau trước Ðấng Tối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Cao, hứa yêu nhau, trao câu thề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chung sống trọn đời. Rồi mai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kiếp sống có đôi, đời buồn vui,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bên nhau, khấn xin Mẹ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dắt dìu tình yêu dâng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DIỄM TÌNH CA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1. Tay đan tay nhịp bước đi trên đời,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xin yêu thương hạnh phúc đến cho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người. Người anh em yêu, người em anh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mến, Mẹ ơi trông đến. Như chim kia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nhịp cánh trên mây ngàn, đôi tim con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hòa khúc hát huy hoàng. Trọn đời yêu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nhau, dù bao gian khó, có Mẹ đừng lo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DIỄM TÌNH CA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Chiều hôm nao tiếng hát bay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cao, quỳ bên nhau trước Ðấng Tối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Cao, hứa yêu nhau, trao câu thề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chung sống trọn đời. Rồi mai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kiếp sống có đôi, đời buồn vui,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bên nhau, khấn xin Mẹ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dắt dìu tình yêu dâng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DIỄM TÌNH CA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2. Mai sau đây gặp lúc phải âu sầu,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xin cho con đừng thế dễ quên lời. Lời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thề hôm xưa, cùng người yêu dấu,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tình thương tha thứ. Hay khi nao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hạnh phúc đến dâng đầy, xin cho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đừng thế dễ quên lời. Lời ca tri ân,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nhờ Mẹ thương đến, chở che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DIỄM TÌNH CA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Chiều hôm nao tiếng hát bay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cao, quỳ bên nhau trước Ðấng Tối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Cao, hứa yêu nhau, trao câu thề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chung sống trọn đời. Rồi mai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kiếp sống có đôi, đời buồn vui,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bên nhau, khấn xin Mẹ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dắt dìu tình yêu dâng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