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ĐẸP THAY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(Đẹp thay) Ôi đẹp thay những bước chân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gieo mầm cứu rỗi. (Đẹp thay) Ôi đẹp thay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những bước chân rảo khắp đường đời. (Ai gieo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trong lệ sầu) sẽ gặt trong vui sướng. (Ai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gieo trong nước mắt) sẽ về giữa tiếng cười.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Ôi đẹp thay những bước chân tiến vào giữa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lòng thế giới, loan tình thương, tình thương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Trời, loan niềm vui, niềm vui cứu đời, cho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mọi người và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ĐẸP THAY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Ôi đồng lúa mênh mông phơi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mình dưới nắng hồng, lúa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trổ bông dâng ngàn sức sống.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đi trong nước mắt,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về trong câu ca, tay ôm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bó lúa lòng mừng bao la.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ĐẸP THAY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(Đẹp thay) Ôi đẹp thay những bước chân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gieo mầm cứu rỗi. (Đẹp thay) Ôi đẹp thay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những bước chân rảo khắp đường đời. (Ai gieo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trong lệ sầu) sẽ gặt trong vui sướng. (Ai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gieo trong nước mắt) sẽ về giữa tiếng cười.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Ôi đẹp thay những bước chân tiến vào giữa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lòng thế giới, loan tình thương, tình thương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Trời, loan niềm vui, niềm vui cứu đời, cho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mọi người và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ĐẸP THAY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Bao người đã hy sinh say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Chúa quên mình lý tưởng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thần linh muôn đời tôn kính.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đi trong nước mắt,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về trong câu ca, tay ôm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bó lúa lòng mừng bao la.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ĐẸP THAY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(Đẹp thay) Ôi đẹp thay những bước chân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gieo mầm cứu rỗi. (Đẹp thay) Ôi đẹp thay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những bước chân rảo khắp đường đời. (Ai gieo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trong lệ sầu) sẽ gặt trong vui sướng. (Ai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gieo trong nước mắt) sẽ về giữa tiếng cười.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Ôi đẹp thay những bước chân tiến vào giữa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lòng thế giới, loan tình thương, tình thương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Trời, loan niềm vui, niềm vui cứu đời, cho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mọi người và 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