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TRÁI TIM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Loài người ơi đừng phụ ân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hãy về đây nương thân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Ngài. Đến với trái tim Ta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nhiêu tháng năm qua Ta luôn mỏi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mòn mong chờ. Đến với Trái Tim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nhiêu tháng năm qua con quên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lãng dại khờ.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TRÁI TIM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Nơi Tim Ta lửa mến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chan hòa cho tan mau lòng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ai lạnh giá. Nơi Tim Ta sức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sống ăm ắp đầy, cho vơi đi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gánh nặng đắng 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TRÁI TIM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Loài người ơi đừng phụ ân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hãy về đây nương thân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Ngài. Đến với trái tim Ta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trút hết thương đau khi mang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âu sầu. Đến với Trái Tim ta ưu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 sẽ tiêu hao thương yêu sẽ dạt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TRÁI TIM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Nơi Tim Ta lửa mến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chan hòa cho tan mau lòng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ai lạnh giá. Nơi Tim Ta sức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sống ăm ắp đầy, cho vơi đi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gánh nặng đắng 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TRÁI TIM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Loài người ơi đừng phụ ân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hãy về đây nương thân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Ngài. Đến với trái tim Ta kiếp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bớt lê thê khi mang ách nặng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ề chề. Đến với Trái Tim Ta đắng đót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tiêu hao chua cay sẽ ngọt ngào.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TRÁI TIM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Nơi Tim Ta lửa mến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chan hòa cho tan mau lòng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ai lạnh giá. Nơi Tim Ta sức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sống ăm ắp đầy, cho vơi đi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gánh nặng đắng 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