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ĐẾN VỚI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Chúa hỡi, xin dạy con biết nhìn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nhận sự yếu đuối và tầm thường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của con. Xin đẩy tâm con ý chí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quay về với Chúa. Xin dủ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thứ tha con bao lỗi tội.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sức mạnh phấn đấu kiên cường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vượt qua.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ĐẾN VỚI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ĐK: Đến với Chúa lòng con muốn vươn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lên để mến yêu hơn. Đến với Chúa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lòng con muốn sống gắn bó thiết tha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với Ngài. Đến với Chúa nguyện xin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Chúa giúp con sống theo Lời Ngài.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Đến với Chúa để lòng con luôn yêu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thương sống trong khiêm nhường.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ĐẾN VỚI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Chúa hỡi, xin Ngài nâng đỡ cuộc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đời đầy thiếu thốn và nghèo hèn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của con. Xin để tâm nghe đây tiếng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than thở với Chúa. Con tìm về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với bao nỗi niềm mong chờ.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con một đời khao khát kiếm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tìm Ngài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ĐẾN VỚI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ĐK: Đến với Chúa lòng con muốn vươn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lên để mến yêu hơn. Đến với Chúa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lòng con muốn sống gắn bó thiết tha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với Ngài. Đến với Chúa nguyện xin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Chúa giúp con sống theo Lời Ngài.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Đến với Chúa để lòng con luôn yêu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thương sống trong khiêm nhường.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ĐẾN VỚI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Thân con mang nặng bao nỗi nhọc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nhằn và cay đắng của cuộc đời lầm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than. Xin Ngài thương con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tháng năm u hoài thao thức.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tìm về Chúa muốn sống trong vòng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tay Ngài. Nương thân vào Ngài ôi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ôi nguồn 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ĐẾN VỚI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ĐK: Đến với Chúa lòng con muốn vươn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lên để mến yêu hơn. Đến với Chúa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lòng con muốn sống gắn bó thiết tha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với Ngài. Đến với Chúa nguyện xin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Chúa giúp con sống theo Lời Ngài.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Đến với Chúa để lòng con luôn yêu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thương sống trong khiêm nhường.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