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Ðến với Chúa hồn con vui miên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man, đến với Chúa nhạc thánh reo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râm ran, thần trí con hân hoan,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với Chúa trong rực rỡ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Ðến với Ngài bao lắng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hoang mang, bao đắng cay gian nan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cũng tàn.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Chúa chính là bạn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đường, bạn thân thiết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mến thương. Chúa nguồn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mạch yêu đương, muôn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khúc nhạc du dương.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Ðến với Chúa hồn con vui miên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man, đến với Chúa nhạc thánh reo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râm ran, thần trí con hân hoan,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với Chúa trong rực rỡ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Ðến với Ngài bao lắng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hoang mang, bao đắng cay gian nan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cũng tàn.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Chúa sẽ ban thân mình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nuôi dưỡng chúng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sinh. Chúa dạy điều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quang minh soi bước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 phù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Ðến với Chúa hồn con vui miên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man, đến với Chúa nhạc thánh reo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râm ran, thần trí con hân hoan,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với Chúa trong rực rỡ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Ðến với Ngài bao lắng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hoang mang, bao đắng cay gian nan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cũng tàn.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Con khắc ghi một đời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nguồn ân phúc thắm tươi.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Giữ hồn thật trẻ vui như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cánh đồng lên khơi.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ĐẾN VỚI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Ðến với Chúa hồn con vui miên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man, đến với Chúa nhạc thánh reo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râm ran, thần trí con hân hoan, vì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với Chúa trong rực rỡ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sáng. Ðến với Ngài bao lắng lo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hoang mang, bao đắng cay gian nan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cũng tàn.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