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ĐỀN THỜ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1. Đền thờ Chúa là tòa ngai cực cao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cực trọng, đền thánh Chúa cao cả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muôn trùng để tôn kính, để con chiêm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ngưỡng tuyên xưng. Đền thờ Chúa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rất thánh thiêng nhiệm mầu người ơi!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Hãy giữ gìn vẹn sạch tuyệt đối đừng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để nơi thờ kính thành chốn chợ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ĐỀN THỜ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Đền thờ là nơi gặp gỡ anh em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cầu nguyện hiệp thông và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Âm trong ân tình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thắm. Đền thờ Thiên Chúa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chính thâm tâm của mọi tín hữu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cần Chúa viếng thăm trong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Khí và trong Sự Thật.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ĐỀN THỜ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2. Đền thờ Chúa là nhà Cha Toàn Năng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hiển trị cùng với phép Thánh Thể hiện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diện và Thần Linh ngự trong cung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thánh uy nghiêm. Đền thờ Chúa giúp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giáo dân thanh tịnh cầu kinh, giúp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những ai một lòng cung kính và cậy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trông vào Chúa bằng cả chân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ĐỀN THỜ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Đền thờ là nơi gặp gỡ anh em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cầu nguyện hiệp thông và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Âm trong ân tình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thắm. Đền thờ Thiên Chúa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chính thâm tâm của mọi tín hữu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cần Chúa viếng thăm trong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Khí và trong Sự Thật.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ĐỀN THỜ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3. Đền thờ Chúa thật huyền linh ẩn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tích khôn lường con cất bước đến để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thờ phượng ngợi khen Chúa bằng muôn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khúc hát tán dương. Thờ lạy Chúa, Chúa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nhân từ thanh tẩy tội vương cho tâm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hồn hằng ngày xứng đáng được Chúa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ngự đến chỉ lối cửa ngõ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ĐỀN THỜ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Đền thờ là nơi gặp gỡ anh em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cầu nguyện hiệp thông và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Âm trong ân tình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thắm. Đền thờ Thiên Chúa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chính thâm tâm của mọi tín hữu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cần Chúa viếng thăm trong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Khí và trong Sự Thật.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Lý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