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ĐẾN DỰ TIỆC THÁNH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ĐK: Chúa mời gọi con đến dự tiệc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thánh, con hân hoan vui mừng, con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hân hoan vui mừng tạ ơn Chúa.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Chúa ơi! Vì Chúa là lẽ sống của con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rồi, là hạnh phúc suốt cuộc đời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đến với Ngài nhận lãnh Nước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ĐẾN DỰ TIỆC THÁNH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Đây là tiệc thánh Chúa thương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ban tặng cho thế giới, thật hạnh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phúc cho con một đời được hưởng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nếm hương hoa tình ái. Nay thịt và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máu Chúa nên lương thần nuôi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cái, dự tiệc thánh no say tràn đầy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lòng con sướng vui luôn từ đây.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ĐẾN DỰ TIỆC THÁNH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ĐK: Chúa mời gọi con đến dự tiệc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thánh, con hân hoan vui mừng, con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hân hoan vui mừng tạ ơn Chúa.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Chúa ơi! Vì Chúa là lẽ sống của con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rồi, là hạnh phúc suốt cuộc đời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đến với Ngài nhận lãnh Nước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ĐẾN DỰ TIỆC THÁNH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Đây là tiệc thánh chứa chan ân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tình và ân phúc, vì tình Chúa yêu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đời đời Ngài dọn sẵn cho ai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nghèo đói. Đây là giòng suối mát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giữa sa mạc hoang khô cháy, này là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bóng cây giữa hành trình cành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nặng trĩu trái ngon trường sinh.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ĐẾN DỰ TIỆC THÁNH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ĐK: Chúa mời gọi con đến dự tiệc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thánh, con hân hoan vui mừng, con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hân hoan vui mừng tạ ơn Chúa.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Chúa ơi! Vì Chúa là lẽ sống của con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rồi, là hạnh phúc suốt cuộc đời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đến với Ngài nhận lãnh Nước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ĐẾN DỰ TIỆC THÁNH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3. Muôn người từ khắp các nơi ăn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cùng một tấm bánh, ngàn giọng nói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chung câu nguyện cầu ngàn ánh mắt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chung trong niềm tin. Xin Ngài hiệp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nhất các dân trong cùng một Thiên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Chúa, tình hiệp nhất bao la tràn đầy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tựa như nhánh chung trong một cây.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ĐẾN DỰ TIỆC THÁNH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ĐK: Chúa mời gọi con đến dự tiệc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thánh, con hân hoan vui mừng, con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hân hoan vui mừng tạ ơn Chúa.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Chúa ơi! Vì Chúa là lẽ sống của con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rồi, là hạnh phúc suốt cuộc đời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đến với Ngài nhận lãnh Nước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