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ĐEM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Chúng ta cùng đem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Mừng đi khắp đó đây.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Loan tin loan tin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yêu thương loài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Martino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ĐEM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Này muôn nước hỡi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ca khen Người.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Này ngàn dân ơi hãy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tung hô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Martino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ĐEM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Chúng ta cùng đem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Mừng đi khắp đó đây.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Loan tin loan tin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yêu thương loài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Martino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ĐEM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2. Lòng Người trung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tín vẫn luôn vững bền.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Tình Người thương ta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đến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Martino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ĐEM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Chúng ta cùng đem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Tin Mừng đi khắp đó đây.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Loan tin loan tin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yêu thương loài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Martino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