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NOEL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Đêm nay No-en về hồn 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lắng tai nghe đàn muôn cung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réo rắt dồn dập tiếng chuông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vàng. Đêm nay No-en về hồn 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ngước lên xem ngàn sao đêm lấp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lánh rộn ràng khắp thiên cung.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NOEL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No-en No-en đêm trời nhiệm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mầu cung nhạc an hoà. Ôi No-en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No-en đêm trời nhiệm mầu lời thơ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mến. Ôi đêm đông linh thiêng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 làm Người đất trời giao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hoà. Ôi đêm đông linh thiêng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làm Người và ở cùng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NOEL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2. Đêm nay No-en về trần gian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hãy vui lên hợp câu kinh tiếng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hát hợp lòng với thiên triều.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Đêm nay No-en về người ơi hãy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vui lên bình an cho nhân thế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người người Chúa thương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NOEL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No-en No-en đêm trời nhiệm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mầu cung nhạc an hoà. Ôi No-en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No-en đêm trời nhiệm mầu lời thơ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mến. Ôi đêm đông linh thiêng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 làm Người đất trời giao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hoà. Ôi đêm đông linh thiêng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làm Người và ở cùng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NOEL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Đêm nay No-en về này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u mê nào mau mau cất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tìm về ánh huy hoàng.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nay No-en về này ai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chờ nào mau mau cất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tìm về chốn Bê-lem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NOEL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No-en No-en đêm trời nhiệm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mầu cung nhạc an hoà. Ôi No-en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No-en đêm trời nhiệm mầu lời thơ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mến. Ôi đêm đông linh thiêng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 làm Người đất trời giao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hoà. Ôi đêm đông linh thiêng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làm Người và ở cùng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