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Đêm nay bừng lên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Thiên thần ca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vang trời đem tin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vui cho thế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cả bao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 ngợp trong an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ta cùng nhau đến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thờ, mau ta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thờ đây Chúa Ngôi Hai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cảm thương phận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Chăn chiên còn say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giấc nồng mơ màng nghe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khắp nương đồng vang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vang muôn lời hoan ca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thiết tha trầm hoà.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cả bao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 ngợp trong an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ta cùng nhau đến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thờ, mau ta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thờ đây Chúa Ngôi Hai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cảm thương phận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Ngôi Hai quyền uy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nay mặc thân xác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người sinh ra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cảnh lầm than, phúc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đầy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cả bao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 ngợp trong an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ta cùng nhau đến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thờ, mau ta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thờ đây Chúa Ngôi Hai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cảm thương phận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Muôn dân nào mau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cung đàn vang tấu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tưng bừng hân hoan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mừng vui kết giao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NAY BỪNG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cả bao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 ngợp trong an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ta cùng nhau đến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thờ, mau ta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thờ đây Chúa Ngôi Hai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cảm thương phận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